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838611" cy="2971801"/>
          </a:xfrm>
        </p:spPr>
        <p:txBody>
          <a:bodyPr>
            <a:normAutofit/>
          </a:bodyPr>
          <a:lstStyle/>
          <a:p>
            <a:r>
              <a:rPr lang="en-US" dirty="0" smtClean="0"/>
              <a:t>Group Advising, Computer Science For Fall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 Liu, Ph.D.</a:t>
            </a:r>
          </a:p>
          <a:p>
            <a:r>
              <a:rPr lang="en-US" dirty="0" smtClean="0"/>
              <a:t>Professor and Chair </a:t>
            </a:r>
          </a:p>
          <a:p>
            <a:r>
              <a:rPr lang="en-US" dirty="0" smtClean="0"/>
              <a:t>Computer Science Division </a:t>
            </a:r>
          </a:p>
          <a:p>
            <a:r>
              <a:rPr lang="en-US" dirty="0" smtClean="0"/>
              <a:t>Western Oregon University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9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087179"/>
            <a:ext cx="8534400" cy="1507067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Freshmen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15283" cy="47128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CS 160/CS160</a:t>
            </a:r>
          </a:p>
          <a:p>
            <a:r>
              <a:rPr lang="en-US" sz="3200" dirty="0" smtClean="0"/>
              <a:t>MTH251 – please talk to an advisor (Dr. </a:t>
            </a:r>
            <a:r>
              <a:rPr lang="en-US" sz="3200" dirty="0" err="1" smtClean="0"/>
              <a:t>Flesch</a:t>
            </a:r>
            <a:r>
              <a:rPr lang="en-US" sz="3200" dirty="0"/>
              <a:t>)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 smtClean="0"/>
              <a:t>Consider taking CS133 – Python the fastest growing programming language, a lot of $100K jobs 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1672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Sophomore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77673" cy="3615267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CS 260 or 271 or MTH354</a:t>
            </a:r>
          </a:p>
          <a:p>
            <a:pPr lvl="1"/>
            <a:r>
              <a:rPr lang="en-US" sz="3000" b="1" dirty="0" smtClean="0">
                <a:solidFill>
                  <a:srgbClr val="FF0000"/>
                </a:solidFill>
              </a:rPr>
              <a:t>Never</a:t>
            </a:r>
            <a:r>
              <a:rPr lang="en-US" sz="3000" dirty="0" smtClean="0"/>
              <a:t> all </a:t>
            </a:r>
            <a:r>
              <a:rPr lang="en-US" sz="3000" dirty="0" smtClean="0"/>
              <a:t>three. You need to pass CS 260 to move on!!! </a:t>
            </a:r>
            <a:endParaRPr lang="en-US" sz="3000" dirty="0" smtClean="0"/>
          </a:p>
          <a:p>
            <a:pPr lvl="1"/>
            <a:r>
              <a:rPr lang="en-US" sz="3000" dirty="0" smtClean="0"/>
              <a:t>Consider take CS 271 in Winter so you can take CS361 in Winter 2020 (with CS260 and MTH 354)</a:t>
            </a:r>
          </a:p>
          <a:p>
            <a:endParaRPr lang="en-US" sz="3200" dirty="0"/>
          </a:p>
          <a:p>
            <a:r>
              <a:rPr lang="en-US" sz="3200" dirty="0" smtClean="0"/>
              <a:t>Consider CS 133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85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41" y="5321912"/>
            <a:ext cx="10061818" cy="1507067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Juniors</a:t>
            </a:r>
            <a:r>
              <a:rPr lang="en-US" dirty="0" smtClean="0"/>
              <a:t> – </a:t>
            </a:r>
            <a:r>
              <a:rPr lang="en-US" sz="4400" b="1" dirty="0" smtClean="0">
                <a:solidFill>
                  <a:srgbClr val="FF0000"/>
                </a:solidFill>
              </a:rPr>
              <a:t>two CS classes a term!!!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9" y="1285647"/>
            <a:ext cx="10921594" cy="4200993"/>
          </a:xfrm>
        </p:spPr>
        <p:txBody>
          <a:bodyPr>
            <a:noAutofit/>
          </a:bodyPr>
          <a:lstStyle/>
          <a:p>
            <a:r>
              <a:rPr lang="en-US" sz="2800" dirty="0" smtClean="0"/>
              <a:t>CCS360, CS 365</a:t>
            </a:r>
          </a:p>
          <a:p>
            <a:r>
              <a:rPr lang="en-US" sz="2800" dirty="0" smtClean="0"/>
              <a:t>CS 363 if you already have 365 – it is easier that way</a:t>
            </a:r>
            <a:endParaRPr lang="en-US" sz="14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MTH354</a:t>
            </a:r>
            <a:r>
              <a:rPr lang="en-US" sz="2800" dirty="0" smtClean="0"/>
              <a:t> if you are a transfer student!!!!</a:t>
            </a:r>
            <a:endParaRPr lang="en-US" sz="28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9851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186811" cy="150706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Seniors </a:t>
            </a:r>
            <a:r>
              <a:rPr lang="en-US" dirty="0" smtClean="0"/>
              <a:t>– </a:t>
            </a:r>
            <a:r>
              <a:rPr lang="en-US" b="1" dirty="0" smtClean="0"/>
              <a:t>two CS classes a term!!!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614031" cy="42009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CS 460</a:t>
            </a:r>
          </a:p>
          <a:p>
            <a:pPr lvl="1"/>
            <a:r>
              <a:rPr lang="en-US" sz="3000" dirty="0" smtClean="0"/>
              <a:t>We are working on to have another section of this</a:t>
            </a:r>
          </a:p>
          <a:p>
            <a:r>
              <a:rPr lang="en-US" sz="3200" dirty="0" smtClean="0"/>
              <a:t>Two electives are </a:t>
            </a:r>
          </a:p>
          <a:p>
            <a:pPr lvl="1"/>
            <a:r>
              <a:rPr lang="en-US" sz="3000" dirty="0" smtClean="0"/>
              <a:t>CS 465 Micro-services Architecture</a:t>
            </a:r>
          </a:p>
          <a:p>
            <a:pPr lvl="1"/>
            <a:r>
              <a:rPr lang="en-US" sz="3000" dirty="0" smtClean="0"/>
              <a:t>CS </a:t>
            </a:r>
            <a:r>
              <a:rPr lang="en-US" sz="3000" dirty="0" smtClean="0"/>
              <a:t>481 </a:t>
            </a:r>
            <a:r>
              <a:rPr lang="en-US" sz="3000" dirty="0" smtClean="0"/>
              <a:t>Computer Graphics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1167152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126</TotalTime>
  <Words>156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Group Advising, Computer Science For Fall 2019</vt:lpstr>
      <vt:lpstr>For Freshmen </vt:lpstr>
      <vt:lpstr>Sophomore</vt:lpstr>
      <vt:lpstr>Juniors – two CS classes a term!!!</vt:lpstr>
      <vt:lpstr> Seniors – two CS classes a term!!!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Advising For Computer Science Winter 2019</dc:title>
  <dc:creator>Jie Liu</dc:creator>
  <cp:lastModifiedBy>Western Oregon University</cp:lastModifiedBy>
  <cp:revision>11</cp:revision>
  <dcterms:created xsi:type="dcterms:W3CDTF">2018-11-01T21:20:21Z</dcterms:created>
  <dcterms:modified xsi:type="dcterms:W3CDTF">2019-05-18T23:43:28Z</dcterms:modified>
</cp:coreProperties>
</file>